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</p:sldIdLst>
  <p:sldSz cx="14630400" cy="8229600"/>
  <p:notesSz cx="8229600" cy="14630400"/>
  <p:embeddedFontLst>
    <p:embeddedFont>
      <p:font typeface="Libre Baskerville" panose="02000000000000000000" pitchFamily="2" charset="0"/>
      <p:regular r:id="rId15"/>
      <p:bold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95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25DFA-E119-25AF-1096-8C0392B62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CFE4F-0D93-9389-8F9D-6BC4E9BCF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A4FC6-5303-FDE9-F364-104DE59E6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B1AB-E402-64EA-61F6-E156D5429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0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908F-2C63-0BA1-16FF-FE9407EF5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813DD-B6B1-BCEC-800E-3D88D08A2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AD054-A06C-BF2F-E8EC-D431B722E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0899-F196-9BBC-B70C-50DA09350B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179875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Demonstration of Wi-Fi Jamming using Node MCU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>
              <a:solidFill>
                <a:srgbClr val="403CCF"/>
              </a:solidFill>
              <a:latin typeface="Libre Baskerville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>
                <a:solidFill>
                  <a:srgbClr val="403CCF"/>
                </a:solidFill>
                <a:latin typeface="Libre Baskerville" pitchFamily="34" charset="0"/>
              </a:rPr>
              <a:t>Team </a:t>
            </a: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</a:rPr>
              <a:t>Members: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</a:rPr>
              <a:t>Sandesh Basnet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</a:rPr>
              <a:t>Aayan K.C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</a:rPr>
              <a:t>Aaditya Roila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</a:rPr>
              <a:t>Ronak Kunwar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93790" y="57062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400" dirty="0">
              <a:solidFill>
                <a:srgbClr val="0033CC"/>
              </a:solidFill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Ethical Considerations and Responsible Use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622470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Illegal Activity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Wi-Fi jamming is illegal in many jurisdictions and can lead to serious consequences.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622470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Privacy Violations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Jamming can disrupt essential services, such as emergency communications and healthcare systems.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309" y="581013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41751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Wi-Fi jamming should only be used for educational purposes and with proper authorization.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07004" y="5936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Responsible Use</a:t>
            </a:r>
            <a:endParaRPr lang="en-US" sz="2400" dirty="0"/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07A39A3A-633D-3B10-6ADD-5907CFCCB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2B275-7DFE-1114-D875-3E0F4AC1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F3AD2FD-E076-8407-AF32-45936CB6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63432F-82A3-5AB1-9BE8-890897025E16}"/>
              </a:ext>
            </a:extLst>
          </p:cNvPr>
          <p:cNvSpPr/>
          <p:nvPr/>
        </p:nvSpPr>
        <p:spPr>
          <a:xfrm>
            <a:off x="221232" y="3018671"/>
            <a:ext cx="13791329" cy="242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Demonstration of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Wi-Fi Jamming using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 MCU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 8826</a:t>
            </a:r>
            <a:endParaRPr lang="en-US" sz="5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A1BADED-F03D-F7D9-09C0-6A7EB735CFF1}"/>
              </a:ext>
            </a:extLst>
          </p:cNvPr>
          <p:cNvSpPr/>
          <p:nvPr/>
        </p:nvSpPr>
        <p:spPr>
          <a:xfrm>
            <a:off x="972979" y="5298400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E0B87C3-4B73-D991-51D4-A3ABFFD2CEAA}"/>
              </a:ext>
            </a:extLst>
          </p:cNvPr>
          <p:cNvSpPr/>
          <p:nvPr/>
        </p:nvSpPr>
        <p:spPr>
          <a:xfrm>
            <a:off x="1530906" y="521339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BEF6693-EA75-3F3B-7F6D-ADC2D087F518}"/>
              </a:ext>
            </a:extLst>
          </p:cNvPr>
          <p:cNvSpPr/>
          <p:nvPr/>
        </p:nvSpPr>
        <p:spPr>
          <a:xfrm>
            <a:off x="1530906" y="605813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C2A400B-AD6A-651D-E041-20A802A8BF25}"/>
              </a:ext>
            </a:extLst>
          </p:cNvPr>
          <p:cNvSpPr/>
          <p:nvPr/>
        </p:nvSpPr>
        <p:spPr>
          <a:xfrm>
            <a:off x="5367337" y="529840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819CCB73-B360-9869-3578-13AEC11F91BA}"/>
              </a:ext>
            </a:extLst>
          </p:cNvPr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335BF00-DF39-2990-05CA-529CC85E1A56}"/>
              </a:ext>
            </a:extLst>
          </p:cNvPr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684FB50-6320-F554-77D1-ACDE3A9E1A74}"/>
              </a:ext>
            </a:extLst>
          </p:cNvPr>
          <p:cNvSpPr/>
          <p:nvPr/>
        </p:nvSpPr>
        <p:spPr>
          <a:xfrm>
            <a:off x="9790509" y="529840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4509958-D8BC-D7E9-781B-CD5E80E57955}"/>
              </a:ext>
            </a:extLst>
          </p:cNvPr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pic>
        <p:nvPicPr>
          <p:cNvPr id="19" name="Picture 18" descr="A black and white logo&#10;&#10;Description automatically generated">
            <a:extLst>
              <a:ext uri="{FF2B5EF4-FFF2-40B4-BE49-F238E27FC236}">
                <a16:creationId xmlns:a16="http://schemas.microsoft.com/office/drawing/2014/main" id="{BC3EBA7D-095A-ACCA-9C04-3E2BFD7E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11F9C-6175-85BF-91FC-6B3F5FBA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07EDEC3-4D0A-47E5-C2D8-F62B9CA1BF04}"/>
              </a:ext>
            </a:extLst>
          </p:cNvPr>
          <p:cNvSpPr/>
          <p:nvPr/>
        </p:nvSpPr>
        <p:spPr>
          <a:xfrm>
            <a:off x="793790" y="1625560"/>
            <a:ext cx="7008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QNA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F3C5D89-5411-2A70-3986-64C0395E774D}"/>
              </a:ext>
            </a:extLst>
          </p:cNvPr>
          <p:cNvSpPr/>
          <p:nvPr/>
        </p:nvSpPr>
        <p:spPr>
          <a:xfrm>
            <a:off x="320634" y="2699326"/>
            <a:ext cx="8550234" cy="3195936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279077A-42FD-4D44-385D-2ECB1F878B78}"/>
              </a:ext>
            </a:extLst>
          </p:cNvPr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C2CB7FA-64D3-0957-20FF-622F8A3AC7EF}"/>
              </a:ext>
            </a:extLst>
          </p:cNvPr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70FD90B-53EE-E9D5-2984-2013090DFC2C}"/>
              </a:ext>
            </a:extLst>
          </p:cNvPr>
          <p:cNvSpPr/>
          <p:nvPr/>
        </p:nvSpPr>
        <p:spPr>
          <a:xfrm>
            <a:off x="4494966" y="2699326"/>
            <a:ext cx="3891677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23AF950-CCE6-40B8-32CD-C8CA75B2A74B}"/>
              </a:ext>
            </a:extLst>
          </p:cNvPr>
          <p:cNvSpPr/>
          <p:nvPr/>
        </p:nvSpPr>
        <p:spPr>
          <a:xfrm>
            <a:off x="3363101" y="3089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spc="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Feel Free To Ask Us Any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spc="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thing Related to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spc="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this presentation.</a:t>
            </a:r>
            <a:endParaRPr lang="en-US" sz="4000" spc="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9587293-86F0-53E2-ECA3-92A4C18FE15C}"/>
              </a:ext>
            </a:extLst>
          </p:cNvPr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A4CD9CE-5166-1CA7-E023-2BE75FC3C963}"/>
              </a:ext>
            </a:extLst>
          </p:cNvPr>
          <p:cNvSpPr/>
          <p:nvPr/>
        </p:nvSpPr>
        <p:spPr>
          <a:xfrm>
            <a:off x="1020604" y="5160883"/>
            <a:ext cx="3592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A6CAD43-8B0E-18F4-DAA1-06F1E12A8F97}"/>
              </a:ext>
            </a:extLst>
          </p:cNvPr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pic>
        <p:nvPicPr>
          <p:cNvPr id="1028" name="Picture 4" descr="Node Mcu Esp8266 Pinout Diagram">
            <a:extLst>
              <a:ext uri="{FF2B5EF4-FFF2-40B4-BE49-F238E27FC236}">
                <a16:creationId xmlns:a16="http://schemas.microsoft.com/office/drawing/2014/main" id="{DD8E9645-7696-2B2C-4587-B36C15DA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68" y="0"/>
            <a:ext cx="578395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91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9105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Wi-Fi Jamming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72979" y="5298400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Disruption of Wireless Signals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30906" y="605813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Wi-Fi jamming involves intentionally interfering with wireless communication signals.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5367337" y="529840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Signal Interference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Jamming devices emit strong signals that overwhelm legitimate Wi-Fi signals, disrupting connectivity.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790509" y="529840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Outage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Devices within range of the jamming signal experience connectivity issues, resulting in dropped connections.</a:t>
            </a:r>
            <a:endParaRPr lang="en-US" sz="2000" dirty="0"/>
          </a:p>
        </p:txBody>
      </p:sp>
      <p:pic>
        <p:nvPicPr>
          <p:cNvPr id="19" name="Picture 18" descr="A black and white logo&#10;&#10;Description automatically generated">
            <a:extLst>
              <a:ext uri="{FF2B5EF4-FFF2-40B4-BE49-F238E27FC236}">
                <a16:creationId xmlns:a16="http://schemas.microsoft.com/office/drawing/2014/main" id="{53F826BC-ADAC-B14B-2BC9-341720CD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06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Principles of Wi-Fi Jamming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Frequency Overlap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Jammers operate on the same frequency bands as Wi-Fi networks.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Signal Strength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Jamming devices transmit signals with higher power, overpowering legitimate signals.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Signal Interference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interference disrupts the communication between devices and access points.</a:t>
            </a:r>
            <a:endParaRPr lang="en-US" sz="2000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8D4A347-EFEF-5ECC-7DAF-EAF1E4CA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7008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Overview of Node MCU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0"/>
            <a:ext cx="3664863" cy="2259567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Microcontroller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 MCU is a low-cost, open-source microcontroller platform.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259568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Wi-Fi Connectivity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 MCU incorporates a Wi-Fi module for network communication.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89" y="527422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405033"/>
            <a:ext cx="3592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Programming Flexibility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20604" y="589016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 MCU is programmable using the Arduino IDE and supports various programming languages.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739497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Hardware and Software Setup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81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81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902018" y="1716048"/>
            <a:ext cx="12942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254" y="161936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 MCU Board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Acquire a Node MCU board and a USB cable to connect to your computer.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81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877491" y="3332798"/>
            <a:ext cx="17859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254" y="32361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Arduino IDE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and install the Arduino IDE, a software environment for programming microcontrollers.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81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877491" y="4949547"/>
            <a:ext cx="17859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254" y="485286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ESP8266 Libraries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 the necessary ESP8266 libraries within the Arduino IDE for Wi-Fi functionality.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81"/>
            </a:avLst>
          </a:prstGeom>
          <a:solidFill>
            <a:srgbClr val="D0CED9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22" name="Text 19"/>
          <p:cNvSpPr/>
          <p:nvPr/>
        </p:nvSpPr>
        <p:spPr>
          <a:xfrm>
            <a:off x="881896" y="6566297"/>
            <a:ext cx="16966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254" y="6469618"/>
            <a:ext cx="264152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Wi-Fi Jamming Code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Obtain the Wi-Fi jamming code, which is a program that instructs the Node MCU to jam signals.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74871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Preparing the Node MCU for Jamming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74665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Connecting the Antenna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Attach an antenna to the Node MCU board to enhance signal transmission and reception.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6159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Uploading the Code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Copy the Wi-Fi jamming code into the Arduino IDE and upload it to the Node MCU.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77796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Configuring the Jammer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the code parameters, such as the jamming frequency and power level.</a:t>
            </a:r>
            <a:endParaRPr lang="en-US" sz="2000" dirty="0"/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174A680-80B3-004A-CAB6-9969E3F0D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034" y="660797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Executing the Wi-Fi Jamming Code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4" y="2102287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034" y="2753320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Code Execution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51033" y="3119511"/>
            <a:ext cx="7841933" cy="46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Run the uploaded code on the Node MCU, initiating the jamming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process.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4" y="4011216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1034" y="4662249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Signal Emission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51034" y="5064443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 MCU will start transmitting jamming signals, disrupting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nearby Wi-Fi networks.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4" y="5920145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034" y="6571178"/>
            <a:ext cx="238136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Disruption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51034" y="6973372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Devices within range of the jamming signal will experience connectivity issues and interruptions.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Observing the Jamming Effects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6634"/>
            <a:ext cx="7556421" cy="479393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0425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479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802624" y="27479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801410" y="32545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3982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Smartphones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02624" y="339828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Lost Wi-Fi connectivity, dropped calls, slow data speeds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801410" y="4630698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744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Laptops and Computers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02624" y="477440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Interrupted internet access, inability to connect to Wi-Fi networks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801410" y="600682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1505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Internet of Things (IoT) Devices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02624" y="615053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Disrupted functionality, inability to communicate with the network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Mitigating Wi-Fi Jamming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459379" y="3023235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Signal Strength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a strong Wi-Fi signal by positioning routers strategically and using high-gain antennas.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22243" y="3023235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38224"/>
            <a:ext cx="2906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Frequency Hopping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08983" y="34286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Wi-Fi networks that employ frequency hopping spread spectrum (FHSS) technology, which automatically changes frequencies.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280190" y="60880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430566" y="617303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8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Measures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17306" y="65784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robust security measures, such as strong passwords and encryption, to </a:t>
            </a:r>
            <a:r>
              <a:rPr lang="en-US" sz="2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impact of jamming.</a:t>
            </a:r>
            <a:endParaRPr lang="en-US" sz="2000" dirty="0"/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3F7B4B91-318D-9EED-B135-8F6880D5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475" y="7618304"/>
            <a:ext cx="1698172" cy="564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563</Words>
  <Application>Microsoft Office PowerPoint</Application>
  <PresentationFormat>Custom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Libre Baskerville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Sandesh Basnet</cp:lastModifiedBy>
  <cp:revision>6</cp:revision>
  <dcterms:created xsi:type="dcterms:W3CDTF">2024-11-19T14:57:42Z</dcterms:created>
  <dcterms:modified xsi:type="dcterms:W3CDTF">2024-11-27T14:12:10Z</dcterms:modified>
</cp:coreProperties>
</file>